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789DEBE-8A1F-4E37-AE20-30EC282089B8}"/>
    <pc:docChg chg="custSel modSld">
      <pc:chgData name="Narelle Wheaton" userId="6e1b2b30-480e-4f91-806b-6735d5b9e446" providerId="ADAL" clId="{3789DEBE-8A1F-4E37-AE20-30EC282089B8}" dt="2023-08-02T07:08:55.333" v="23" actId="1076"/>
      <pc:docMkLst>
        <pc:docMk/>
      </pc:docMkLst>
      <pc:sldChg chg="modSp mod">
        <pc:chgData name="Narelle Wheaton" userId="6e1b2b30-480e-4f91-806b-6735d5b9e446" providerId="ADAL" clId="{3789DEBE-8A1F-4E37-AE20-30EC282089B8}" dt="2023-08-02T07:08:36.986" v="17" actId="1076"/>
        <pc:sldMkLst>
          <pc:docMk/>
          <pc:sldMk cId="4166747588" sldId="256"/>
        </pc:sldMkLst>
        <pc:spChg chg="mod">
          <ac:chgData name="Narelle Wheaton" userId="6e1b2b30-480e-4f91-806b-6735d5b9e446" providerId="ADAL" clId="{3789DEBE-8A1F-4E37-AE20-30EC282089B8}" dt="2023-08-02T07:08:36.986" v="17" actId="1076"/>
          <ac:spMkLst>
            <pc:docMk/>
            <pc:sldMk cId="4166747588" sldId="256"/>
            <ac:spMk id="3" creationId="{5C1ABD92-5680-4E65-9F34-6A1A6844C1CB}"/>
          </ac:spMkLst>
        </pc:spChg>
      </pc:sldChg>
      <pc:sldChg chg="modSp mod">
        <pc:chgData name="Narelle Wheaton" userId="6e1b2b30-480e-4f91-806b-6735d5b9e446" providerId="ADAL" clId="{3789DEBE-8A1F-4E37-AE20-30EC282089B8}" dt="2023-08-02T07:08:44.819" v="19" actId="1076"/>
        <pc:sldMkLst>
          <pc:docMk/>
          <pc:sldMk cId="4013490699" sldId="257"/>
        </pc:sldMkLst>
        <pc:spChg chg="mod">
          <ac:chgData name="Narelle Wheaton" userId="6e1b2b30-480e-4f91-806b-6735d5b9e446" providerId="ADAL" clId="{3789DEBE-8A1F-4E37-AE20-30EC282089B8}" dt="2023-08-02T07:08:44.819" v="19" actId="1076"/>
          <ac:spMkLst>
            <pc:docMk/>
            <pc:sldMk cId="4013490699" sldId="257"/>
            <ac:spMk id="3" creationId="{5C1ABD92-5680-4E65-9F34-6A1A6844C1CB}"/>
          </ac:spMkLst>
        </pc:spChg>
      </pc:sldChg>
      <pc:sldChg chg="modSp mod">
        <pc:chgData name="Narelle Wheaton" userId="6e1b2b30-480e-4f91-806b-6735d5b9e446" providerId="ADAL" clId="{3789DEBE-8A1F-4E37-AE20-30EC282089B8}" dt="2023-08-02T07:08:50.262" v="21" actId="1076"/>
        <pc:sldMkLst>
          <pc:docMk/>
          <pc:sldMk cId="332165089" sldId="258"/>
        </pc:sldMkLst>
        <pc:spChg chg="mod">
          <ac:chgData name="Narelle Wheaton" userId="6e1b2b30-480e-4f91-806b-6735d5b9e446" providerId="ADAL" clId="{3789DEBE-8A1F-4E37-AE20-30EC282089B8}" dt="2023-08-02T07:08:50.262" v="21" actId="1076"/>
          <ac:spMkLst>
            <pc:docMk/>
            <pc:sldMk cId="332165089" sldId="258"/>
            <ac:spMk id="3" creationId="{5C1ABD92-5680-4E65-9F34-6A1A6844C1CB}"/>
          </ac:spMkLst>
        </pc:spChg>
      </pc:sldChg>
      <pc:sldChg chg="modSp mod">
        <pc:chgData name="Narelle Wheaton" userId="6e1b2b30-480e-4f91-806b-6735d5b9e446" providerId="ADAL" clId="{3789DEBE-8A1F-4E37-AE20-30EC282089B8}" dt="2023-08-02T07:08:55.333" v="23" actId="1076"/>
        <pc:sldMkLst>
          <pc:docMk/>
          <pc:sldMk cId="1440591213" sldId="259"/>
        </pc:sldMkLst>
        <pc:spChg chg="mod">
          <ac:chgData name="Narelle Wheaton" userId="6e1b2b30-480e-4f91-806b-6735d5b9e446" providerId="ADAL" clId="{3789DEBE-8A1F-4E37-AE20-30EC282089B8}" dt="2023-08-02T07:08:55.333" v="23" actId="1076"/>
          <ac:spMkLst>
            <pc:docMk/>
            <pc:sldMk cId="1440591213" sldId="259"/>
            <ac:spMk id="3" creationId="{5C1ABD92-5680-4E65-9F34-6A1A6844C1C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D2AB9-1A4A-4B5B-B8AA-B49FB0C93A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144074-DFC6-4177-8028-04C35E459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63DF21-11A2-4B18-ACCF-A066DEE15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DF-125A-4FCC-9272-2D5434BB0AD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B4FEA-0BA6-4B52-A7E4-59A204EBC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49F80-A41B-416D-A77A-EBDDC9A52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C4F24-0DA0-4BE8-B2FE-00D387099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380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9B19-470B-4A2E-A921-A227650CA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614072-C2BE-4667-9738-877BBD6A0D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74E830-6916-43C9-8E9B-9713DE07E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DF-125A-4FCC-9272-2D5434BB0AD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0560E-FB91-4F0A-9952-ECA6243FC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AF6B76-D0F6-4226-AA65-1F3EA69DC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C4F24-0DA0-4BE8-B2FE-00D387099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609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792CBC1-A632-4681-85D8-62E283122F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C05846-D627-4B98-87C2-4AE1E5516A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5C5153-0A38-41F2-BA1F-8272E382F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DF-125A-4FCC-9272-2D5434BB0AD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F53570-AB93-419B-8716-C218045ED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4067D-E6C3-4ECB-A1C4-E71966577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C4F24-0DA0-4BE8-B2FE-00D387099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245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EC2A4-E411-4405-BD21-B9F46B8C1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9474E-4134-4124-BBEA-6B14B85976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83A97B-04D1-4273-9E61-75FB368BB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DF-125A-4FCC-9272-2D5434BB0AD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89F7D0-5CDE-4C18-B850-28144D1CA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0BC2D-39DB-4D8E-878D-941D17615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C4F24-0DA0-4BE8-B2FE-00D387099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0591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3E39B-F21C-4672-8537-E4C4382F5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38E933-67F8-46E3-8D68-393DCACB6E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1FCA7-A6A8-4633-BE18-6E3E86A72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DF-125A-4FCC-9272-2D5434BB0AD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E47B7-E24B-4ECB-9114-276A25E96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21E1DE-FF59-44D8-B3C2-A2F1611F2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C4F24-0DA0-4BE8-B2FE-00D387099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7552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A75D1-3495-49D5-8A23-9E08AB4E7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D154F4-14C7-42AF-A26D-4DC2E13879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826B39-9C64-4745-835E-7B0D4A63A3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4E7DD1-9134-4DB3-AA42-4ABF856C6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DF-125A-4FCC-9272-2D5434BB0AD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782813-0E05-4EA6-8E24-A75DE6B37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AD6F6E-DC39-4FAD-9B1F-0345A6485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C4F24-0DA0-4BE8-B2FE-00D387099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0380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765C3-CDC9-43BB-8C73-DD2136C72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779992-6CC4-4490-929D-EB020BA62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5D07B7-0017-4424-91E0-3C626FEE79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D32EA5-5F79-4468-93F8-4963DCDED8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19C6ED-4EF4-4C1D-8120-525E7E0478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16EE69-CDF4-4A4E-8EC1-1F869652D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DF-125A-4FCC-9272-2D5434BB0AD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437C2B-7D7D-4C0B-9F85-FC0714043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975671-3868-4BB5-9641-DAED9C93A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C4F24-0DA0-4BE8-B2FE-00D387099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6591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2FD2E1-1210-4B45-B1D9-F98A2DB45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3E5B63-396B-496B-912D-A8E297C8C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DF-125A-4FCC-9272-2D5434BB0AD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F17CEA-3075-4162-B5E5-FC8B8FFC9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0FB797-E56C-477E-9ACE-38418D10E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C4F24-0DA0-4BE8-B2FE-00D387099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2470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49C18A-2882-4E5A-8D66-7C88AD35B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DF-125A-4FCC-9272-2D5434BB0AD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034F3B-0A1F-4DD3-9D99-AD60CBBCE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94A5E4-A143-4AA4-ACA5-015113109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C4F24-0DA0-4BE8-B2FE-00D387099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3256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B6C14-C57C-4094-A1FD-00C2C0C3C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80FF1-041D-4F17-8904-97C3C5E63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FA6550-9CFD-4448-A7F4-25D0E5CEE8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B8E59A-92DE-4756-A42E-4F33E45C6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DF-125A-4FCC-9272-2D5434BB0AD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7277CD-DB54-4291-B5E1-62842F257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F36DCC-2EA6-4E1D-9DA5-6A285206C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C4F24-0DA0-4BE8-B2FE-00D387099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3339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78A43-7378-4ACE-B998-18920CFE2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AAB82-21DB-43B8-AD53-76970E034B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26D926-3227-42CF-A157-6C849A135F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E02FA4-9D74-4F48-8166-DDC7DD7D5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D37DF-125A-4FCC-9272-2D5434BB0AD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F9707D-AB6B-465A-B6F6-D5DCA3D36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EB7F42-F7C8-4F20-A977-2314C12E5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C4F24-0DA0-4BE8-B2FE-00D387099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4956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F4D1C6-2AFC-4CF7-81FD-2B9F8165C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DED640-4359-4483-A9BE-700A6AA46E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4B19A-BB2F-4786-9D76-283C685BAD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D37DF-125A-4FCC-9272-2D5434BB0AD3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E24BB-23E1-4F78-A073-C23288EF3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F453D-708A-4421-BE31-CC9D44132C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C4F24-0DA0-4BE8-B2FE-00D387099A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5807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1ABD92-5680-4E65-9F34-6A1A6844C1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64030"/>
            <a:ext cx="9144000" cy="3329940"/>
          </a:xfrm>
        </p:spPr>
        <p:txBody>
          <a:bodyPr>
            <a:norm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for a humbler walk with God!</a:t>
            </a:r>
          </a:p>
          <a:p>
            <a:r>
              <a:rPr lang="en-US" sz="4000" dirty="0">
                <a:solidFill>
                  <a:schemeClr val="bg1"/>
                </a:solidFill>
              </a:rPr>
              <a:t>Lord, bend this stubborn heart of mine;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Subdue each rising, rebel thought,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all my will conform to Thine.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747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1ABD92-5680-4E65-9F34-6A1A6844C1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8725"/>
            <a:ext cx="9144000" cy="3300549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for a holier walk with God!</a:t>
            </a:r>
          </a:p>
          <a:p>
            <a:r>
              <a:rPr lang="en-US" sz="4000" dirty="0">
                <a:solidFill>
                  <a:schemeClr val="bg1"/>
                </a:solidFill>
              </a:rPr>
              <a:t>A heart from all pollution free;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Expel, O Lord, each sinful love,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fill my soul with love to Thee.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490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1ABD92-5680-4E65-9F34-6A1A6844C1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6143"/>
            <a:ext cx="9144000" cy="3265714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O for a nearer walk with God!</a:t>
            </a:r>
          </a:p>
          <a:p>
            <a:r>
              <a:rPr lang="en-US" sz="4000" dirty="0">
                <a:solidFill>
                  <a:schemeClr val="bg1"/>
                </a:solidFill>
              </a:rPr>
              <a:t>Lord, turn my wandering heart to Thee;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Help me to live by faith in Him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Who lived and died and rose for me.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65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1ABD92-5680-4E65-9F34-6A1A6844C1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65663"/>
            <a:ext cx="9144000" cy="3326674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Verse 4.</a:t>
            </a:r>
          </a:p>
          <a:p>
            <a:r>
              <a:rPr lang="en-US" sz="4000" dirty="0">
                <a:solidFill>
                  <a:schemeClr val="bg1"/>
                </a:solidFill>
              </a:rPr>
              <a:t>Lord, send Thy Spirit from above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light and love and power divine;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by His all constraining grace</a:t>
            </a:r>
          </a:p>
          <a:p>
            <a:r>
              <a:rPr lang="en-US" sz="4000" dirty="0">
                <a:solidFill>
                  <a:schemeClr val="bg1"/>
                </a:solidFill>
              </a:rPr>
              <a:t>Make me and keep me ever Thine.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80DA55-30CD-4592-BF7D-AF6A54349F40}"/>
              </a:ext>
            </a:extLst>
          </p:cNvPr>
          <p:cNvSpPr txBox="1"/>
          <p:nvPr/>
        </p:nvSpPr>
        <p:spPr>
          <a:xfrm>
            <a:off x="123825" y="5682734"/>
            <a:ext cx="28289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O for a humbler walk with God!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Edward Harland (1810-1890)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Salvation Army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591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751F60A-07D8-43DD-B55B-08E7E9F0EE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FFADA8E-D170-40D9-873E-D4F358275640}">
  <ds:schemaRefs>
    <ds:schemaRef ds:uri="http://schemas.microsoft.com/office/infopath/2007/PartnerControls"/>
    <ds:schemaRef ds:uri="aff287b8-858f-4274-a27e-08f01ffb19cf"/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db8f1ef4-9c0d-4a76-b922-c93a65534649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07CA42A-3BE9-4A42-9C65-CA9EC2D5F00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159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2022-06-23T05:49:41Z</dcterms:created>
  <dcterms:modified xsi:type="dcterms:W3CDTF">2023-08-02T07:09:04Z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